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5a5498afd244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2e6d4039194489"/>
  </p:sldMasterIdLst>
  <p:sldIdLst>
    <p:sldId xmlns:r="http://schemas.openxmlformats.org/officeDocument/2006/relationships" id="256" r:id="R9569a5acbc3545bb"/>
    <p:sldId xmlns:r="http://schemas.openxmlformats.org/officeDocument/2006/relationships" id="257" r:id="R3b33dba859854b5a"/>
    <p:sldId xmlns:r="http://schemas.openxmlformats.org/officeDocument/2006/relationships" id="258" r:id="Rd464d2bd15f54110"/>
    <p:sldId xmlns:r="http://schemas.openxmlformats.org/officeDocument/2006/relationships" id="259" r:id="Ra093af46d9934f57"/>
    <p:sldId xmlns:r="http://schemas.openxmlformats.org/officeDocument/2006/relationships" id="260" r:id="R787b49a7defa4919"/>
    <p:sldId xmlns:r="http://schemas.openxmlformats.org/officeDocument/2006/relationships" id="261" r:id="R38112c5fa29642fa"/>
    <p:sldId xmlns:r="http://schemas.openxmlformats.org/officeDocument/2006/relationships" id="262" r:id="Rca7ec25e5b5d48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2e6d4039194489" /><Relationship Type="http://schemas.openxmlformats.org/officeDocument/2006/relationships/slide" Target="/ppt/slides/slide1.xml" Id="R9569a5acbc3545bb" /><Relationship Type="http://schemas.openxmlformats.org/officeDocument/2006/relationships/slide" Target="/ppt/slides/slide2.xml" Id="R3b33dba859854b5a" /><Relationship Type="http://schemas.openxmlformats.org/officeDocument/2006/relationships/slide" Target="/ppt/slides/slide3.xml" Id="Rd464d2bd15f54110" /><Relationship Type="http://schemas.openxmlformats.org/officeDocument/2006/relationships/slide" Target="/ppt/slides/slide4.xml" Id="Ra093af46d9934f57" /><Relationship Type="http://schemas.openxmlformats.org/officeDocument/2006/relationships/slide" Target="/ppt/slides/slide5.xml" Id="R787b49a7defa4919" /><Relationship Type="http://schemas.openxmlformats.org/officeDocument/2006/relationships/slide" Target="/ppt/slides/slide6.xml" Id="R38112c5fa29642fa" /><Relationship Type="http://schemas.openxmlformats.org/officeDocument/2006/relationships/slide" Target="/ppt/slides/slide7.xml" Id="Rca7ec25e5b5d48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8f1f675b3c49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b8e341102e4bcc" /><Relationship Type="http://schemas.openxmlformats.org/officeDocument/2006/relationships/theme" Target="/ppt/slideMasters/theme/theme1.xml" Id="R2597e6d190454d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b8e341102e4b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88674f9fc947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d6804178ca40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e72f1f250d44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331271da064d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6f33d7e98447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7fc4f5683b4a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a571d1b79d40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FJELLGUTTA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FJELLGUTTA AS ble etablert [år] og holder til i Trysil.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20 065 584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622 243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451 133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1 963 233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4 783 537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 HÅVARD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KJEVERUD ROGER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MELKER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TM SPORT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Vestsidevegen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2420 Trysil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996 760 421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