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d688d7cf164e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bf58a5882a439e"/>
  </p:sldMasterIdLst>
  <p:sldIdLst>
    <p:sldId xmlns:r="http://schemas.openxmlformats.org/officeDocument/2006/relationships" id="256" r:id="R32197dc5244b4850"/>
    <p:sldId xmlns:r="http://schemas.openxmlformats.org/officeDocument/2006/relationships" id="257" r:id="R9c8cffb739d34e6a"/>
    <p:sldId xmlns:r="http://schemas.openxmlformats.org/officeDocument/2006/relationships" id="258" r:id="R6137345a37934269"/>
    <p:sldId xmlns:r="http://schemas.openxmlformats.org/officeDocument/2006/relationships" id="259" r:id="R657477672d4446e4"/>
    <p:sldId xmlns:r="http://schemas.openxmlformats.org/officeDocument/2006/relationships" id="260" r:id="R2babc3dfc6bb4c89"/>
    <p:sldId xmlns:r="http://schemas.openxmlformats.org/officeDocument/2006/relationships" id="261" r:id="R2fe18b8295fe43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bf58a5882a439e" /><Relationship Type="http://schemas.openxmlformats.org/officeDocument/2006/relationships/slide" Target="/ppt/slides/slide1.xml" Id="R32197dc5244b4850" /><Relationship Type="http://schemas.openxmlformats.org/officeDocument/2006/relationships/slide" Target="/ppt/slides/slide2.xml" Id="R9c8cffb739d34e6a" /><Relationship Type="http://schemas.openxmlformats.org/officeDocument/2006/relationships/slide" Target="/ppt/slides/slide3.xml" Id="R6137345a37934269" /><Relationship Type="http://schemas.openxmlformats.org/officeDocument/2006/relationships/slide" Target="/ppt/slides/slide4.xml" Id="R657477672d4446e4" /><Relationship Type="http://schemas.openxmlformats.org/officeDocument/2006/relationships/slide" Target="/ppt/slides/slide5.xml" Id="R2babc3dfc6bb4c89" /><Relationship Type="http://schemas.openxmlformats.org/officeDocument/2006/relationships/slide" Target="/ppt/slides/slide6.xml" Id="R2fe18b8295fe43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5b264ca25748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ee27348614f6d" /><Relationship Type="http://schemas.openxmlformats.org/officeDocument/2006/relationships/theme" Target="/ppt/slideMasters/theme/theme1.xml" Id="R3fa00f3dbb6d47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8ee27348614f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8828e60a84e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d0801604e43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ffaf1e6b14b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373d0436f40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b53e365b64e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cbf4426914a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