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ab93f04d11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d3c9a17d4493b"/>
  </p:sldMasterIdLst>
  <p:sldIdLst>
    <p:sldId xmlns:r="http://schemas.openxmlformats.org/officeDocument/2006/relationships" id="256" r:id="R52c9817a36e04b25"/>
    <p:sldId xmlns:r="http://schemas.openxmlformats.org/officeDocument/2006/relationships" id="257" r:id="R591d7baf4b644d24"/>
    <p:sldId xmlns:r="http://schemas.openxmlformats.org/officeDocument/2006/relationships" id="258" r:id="R5a36f2cbb2ca4ca9"/>
    <p:sldId xmlns:r="http://schemas.openxmlformats.org/officeDocument/2006/relationships" id="259" r:id="R2d3471e035f74e8b"/>
    <p:sldId xmlns:r="http://schemas.openxmlformats.org/officeDocument/2006/relationships" id="260" r:id="Rcb6387480b20486a"/>
    <p:sldId xmlns:r="http://schemas.openxmlformats.org/officeDocument/2006/relationships" id="261" r:id="R53ea1490bfd64a5c"/>
    <p:sldId xmlns:r="http://schemas.openxmlformats.org/officeDocument/2006/relationships" id="262" r:id="R8eb239074f46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d3c9a17d4493b" /><Relationship Type="http://schemas.openxmlformats.org/officeDocument/2006/relationships/slide" Target="/ppt/slides/slide1.xml" Id="R52c9817a36e04b25" /><Relationship Type="http://schemas.openxmlformats.org/officeDocument/2006/relationships/slide" Target="/ppt/slides/slide2.xml" Id="R591d7baf4b644d24" /><Relationship Type="http://schemas.openxmlformats.org/officeDocument/2006/relationships/slide" Target="/ppt/slides/slide3.xml" Id="R5a36f2cbb2ca4ca9" /><Relationship Type="http://schemas.openxmlformats.org/officeDocument/2006/relationships/slide" Target="/ppt/slides/slide4.xml" Id="R2d3471e035f74e8b" /><Relationship Type="http://schemas.openxmlformats.org/officeDocument/2006/relationships/slide" Target="/ppt/slides/slide5.xml" Id="Rcb6387480b20486a" /><Relationship Type="http://schemas.openxmlformats.org/officeDocument/2006/relationships/slide" Target="/ppt/slides/slide6.xml" Id="R53ea1490bfd64a5c" /><Relationship Type="http://schemas.openxmlformats.org/officeDocument/2006/relationships/slide" Target="/ppt/slides/slide7.xml" Id="R8eb239074f46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9c21beede40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9bbc356654b0a" /><Relationship Type="http://schemas.openxmlformats.org/officeDocument/2006/relationships/theme" Target="/ppt/slideMasters/theme/theme1.xml" Id="R9ded612d1124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9bbc35665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72c40c85c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58d1a541f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d0c6c5a7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f72af104643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5e387fb9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c5164d4e4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78c0f67d1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