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f001cf89ce41e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bcb40158ef42da"/>
  </p:sldMasterIdLst>
  <p:sldIdLst>
    <p:sldId xmlns:r="http://schemas.openxmlformats.org/officeDocument/2006/relationships" id="256" r:id="R21f0a164deec439e"/>
    <p:sldId xmlns:r="http://schemas.openxmlformats.org/officeDocument/2006/relationships" id="257" r:id="R2c208f9d6d874ce5"/>
    <p:sldId xmlns:r="http://schemas.openxmlformats.org/officeDocument/2006/relationships" id="258" r:id="R061278bac1d94246"/>
    <p:sldId xmlns:r="http://schemas.openxmlformats.org/officeDocument/2006/relationships" id="259" r:id="Rebb593578a6c4e3d"/>
    <p:sldId xmlns:r="http://schemas.openxmlformats.org/officeDocument/2006/relationships" id="260" r:id="Ref6828c975744967"/>
    <p:sldId xmlns:r="http://schemas.openxmlformats.org/officeDocument/2006/relationships" id="261" r:id="Rcbbe353dd1dc4df4"/>
    <p:sldId xmlns:r="http://schemas.openxmlformats.org/officeDocument/2006/relationships" id="262" r:id="R16df3f29735a483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bcb40158ef42da" /><Relationship Type="http://schemas.openxmlformats.org/officeDocument/2006/relationships/slide" Target="/ppt/slides/slide1.xml" Id="R21f0a164deec439e" /><Relationship Type="http://schemas.openxmlformats.org/officeDocument/2006/relationships/slide" Target="/ppt/slides/slide2.xml" Id="R2c208f9d6d874ce5" /><Relationship Type="http://schemas.openxmlformats.org/officeDocument/2006/relationships/slide" Target="/ppt/slides/slide3.xml" Id="R061278bac1d94246" /><Relationship Type="http://schemas.openxmlformats.org/officeDocument/2006/relationships/slide" Target="/ppt/slides/slide4.xml" Id="Rebb593578a6c4e3d" /><Relationship Type="http://schemas.openxmlformats.org/officeDocument/2006/relationships/slide" Target="/ppt/slides/slide5.xml" Id="Ref6828c975744967" /><Relationship Type="http://schemas.openxmlformats.org/officeDocument/2006/relationships/slide" Target="/ppt/slides/slide6.xml" Id="Rcbbe353dd1dc4df4" /><Relationship Type="http://schemas.openxmlformats.org/officeDocument/2006/relationships/slide" Target="/ppt/slides/slide7.xml" Id="R16df3f29735a483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46b83db6194c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e651d835024eb3" /><Relationship Type="http://schemas.openxmlformats.org/officeDocument/2006/relationships/theme" Target="/ppt/slideMasters/theme/theme1.xml" Id="R723d73b0886c4e6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4e651d835024eb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0800d94cc44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389da6da8041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96fbe4aea45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c1dd4959549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a3223931c541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a7dc1d0655468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c417eda385469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ALLE TALL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ALLE TALL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10 391 861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344 804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104 401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213 181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4 200 923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BOLIGFORVALTERNE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Karoline Kristiansens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46 46 46 46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kontakt@alletall.no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www.alletall.no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997 201 213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ALLE TALL AS</a:t>
            </a:r>
          </a:p>
        </p:txBody>
      </p:sp>
    </p:spTree>
  </p:cSld>
  <p:clrMapOvr>
    <a:masterClrMapping xmlns:a="http://schemas.openxmlformats.org/drawingml/2006/main"/>
  </p:clrMapOvr>
</p:sld>
</file>