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d66cbdeb5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1a363e1d614dad"/>
  </p:sldMasterIdLst>
  <p:sldIdLst>
    <p:sldId xmlns:r="http://schemas.openxmlformats.org/officeDocument/2006/relationships" id="256" r:id="Rf658f1b7d7744d0d"/>
    <p:sldId xmlns:r="http://schemas.openxmlformats.org/officeDocument/2006/relationships" id="257" r:id="R0f8dfdd5f55b49f2"/>
    <p:sldId xmlns:r="http://schemas.openxmlformats.org/officeDocument/2006/relationships" id="258" r:id="R3a495f5183004d52"/>
    <p:sldId xmlns:r="http://schemas.openxmlformats.org/officeDocument/2006/relationships" id="259" r:id="Rb68cb9056a364755"/>
    <p:sldId xmlns:r="http://schemas.openxmlformats.org/officeDocument/2006/relationships" id="260" r:id="R9bfbe349cb39434c"/>
    <p:sldId xmlns:r="http://schemas.openxmlformats.org/officeDocument/2006/relationships" id="261" r:id="Rab9050bff2dd4186"/>
    <p:sldId xmlns:r="http://schemas.openxmlformats.org/officeDocument/2006/relationships" id="262" r:id="R25203a2c5312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a363e1d614dad" /><Relationship Type="http://schemas.openxmlformats.org/officeDocument/2006/relationships/slide" Target="/ppt/slides/slide1.xml" Id="Rf658f1b7d7744d0d" /><Relationship Type="http://schemas.openxmlformats.org/officeDocument/2006/relationships/slide" Target="/ppt/slides/slide2.xml" Id="R0f8dfdd5f55b49f2" /><Relationship Type="http://schemas.openxmlformats.org/officeDocument/2006/relationships/slide" Target="/ppt/slides/slide3.xml" Id="R3a495f5183004d52" /><Relationship Type="http://schemas.openxmlformats.org/officeDocument/2006/relationships/slide" Target="/ppt/slides/slide4.xml" Id="Rb68cb9056a364755" /><Relationship Type="http://schemas.openxmlformats.org/officeDocument/2006/relationships/slide" Target="/ppt/slides/slide5.xml" Id="R9bfbe349cb39434c" /><Relationship Type="http://schemas.openxmlformats.org/officeDocument/2006/relationships/slide" Target="/ppt/slides/slide6.xml" Id="Rab9050bff2dd4186" /><Relationship Type="http://schemas.openxmlformats.org/officeDocument/2006/relationships/slide" Target="/ppt/slides/slide7.xml" Id="R25203a2c5312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5d090aa80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55e2add9349d8" /><Relationship Type="http://schemas.openxmlformats.org/officeDocument/2006/relationships/theme" Target="/ppt/slideMasters/theme/theme1.xml" Id="R2984cd002f79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e55e2add93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53161d814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0ce027ef7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7d0ce5c13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e0824690f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c68b63934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167dc464f4d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220caf1fa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