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086d7d3f3f4a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f3a7c335ed4e00"/>
  </p:sldMasterIdLst>
  <p:sldIdLst>
    <p:sldId xmlns:r="http://schemas.openxmlformats.org/officeDocument/2006/relationships" id="256" r:id="Rebcd4f82d9aa41d6"/>
    <p:sldId xmlns:r="http://schemas.openxmlformats.org/officeDocument/2006/relationships" id="257" r:id="R165708901d9343c4"/>
    <p:sldId xmlns:r="http://schemas.openxmlformats.org/officeDocument/2006/relationships" id="258" r:id="R6700cfa8bc644b8e"/>
    <p:sldId xmlns:r="http://schemas.openxmlformats.org/officeDocument/2006/relationships" id="259" r:id="R7405427a139041a2"/>
    <p:sldId xmlns:r="http://schemas.openxmlformats.org/officeDocument/2006/relationships" id="260" r:id="Rc3705761acb640f7"/>
    <p:sldId xmlns:r="http://schemas.openxmlformats.org/officeDocument/2006/relationships" id="261" r:id="R118258c3139a425f"/>
    <p:sldId xmlns:r="http://schemas.openxmlformats.org/officeDocument/2006/relationships" id="262" r:id="R88b4e0480ee84a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f3a7c335ed4e00" /><Relationship Type="http://schemas.openxmlformats.org/officeDocument/2006/relationships/slide" Target="/ppt/slides/slide1.xml" Id="Rebcd4f82d9aa41d6" /><Relationship Type="http://schemas.openxmlformats.org/officeDocument/2006/relationships/slide" Target="/ppt/slides/slide2.xml" Id="R165708901d9343c4" /><Relationship Type="http://schemas.openxmlformats.org/officeDocument/2006/relationships/slide" Target="/ppt/slides/slide3.xml" Id="R6700cfa8bc644b8e" /><Relationship Type="http://schemas.openxmlformats.org/officeDocument/2006/relationships/slide" Target="/ppt/slides/slide4.xml" Id="R7405427a139041a2" /><Relationship Type="http://schemas.openxmlformats.org/officeDocument/2006/relationships/slide" Target="/ppt/slides/slide5.xml" Id="Rc3705761acb640f7" /><Relationship Type="http://schemas.openxmlformats.org/officeDocument/2006/relationships/slide" Target="/ppt/slides/slide6.xml" Id="R118258c3139a425f" /><Relationship Type="http://schemas.openxmlformats.org/officeDocument/2006/relationships/slide" Target="/ppt/slides/slide7.xml" Id="R88b4e0480ee84a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2b1fc34bb74f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263091431492b" /><Relationship Type="http://schemas.openxmlformats.org/officeDocument/2006/relationships/theme" Target="/ppt/slideMasters/theme/theme1.xml" Id="Rc90195a369d540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926309143149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99d5794fc4c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63817f2a248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882d6787e244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888113fca48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d73baaa484d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38afc98cfe41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d9b9b372f46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HILLESTAD STOKKE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STOKKE AS ble etablert [år] og holder til i Ulset.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20 077 564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1 545 582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1 213 057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390 135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5 134 852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LIV BEATE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HENNIES-S HENRIKE C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Åsamyrane 88A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5116 Ulset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997 311 221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