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60592802254b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b8e367d4e54e73"/>
  </p:sldMasterIdLst>
  <p:sldIdLst>
    <p:sldId xmlns:r="http://schemas.openxmlformats.org/officeDocument/2006/relationships" id="256" r:id="R603ea4bf50924708"/>
    <p:sldId xmlns:r="http://schemas.openxmlformats.org/officeDocument/2006/relationships" id="257" r:id="R96b0942cebf14e50"/>
    <p:sldId xmlns:r="http://schemas.openxmlformats.org/officeDocument/2006/relationships" id="258" r:id="Ra9b027f8aa354ef7"/>
    <p:sldId xmlns:r="http://schemas.openxmlformats.org/officeDocument/2006/relationships" id="259" r:id="R9b811a91fb484a65"/>
    <p:sldId xmlns:r="http://schemas.openxmlformats.org/officeDocument/2006/relationships" id="260" r:id="R97fa9808e5244905"/>
    <p:sldId xmlns:r="http://schemas.openxmlformats.org/officeDocument/2006/relationships" id="261" r:id="Rcb7502c8e2794603"/>
    <p:sldId xmlns:r="http://schemas.openxmlformats.org/officeDocument/2006/relationships" id="262" r:id="R46184defc5454a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b8e367d4e54e73" /><Relationship Type="http://schemas.openxmlformats.org/officeDocument/2006/relationships/slide" Target="/ppt/slides/slide1.xml" Id="R603ea4bf50924708" /><Relationship Type="http://schemas.openxmlformats.org/officeDocument/2006/relationships/slide" Target="/ppt/slides/slide2.xml" Id="R96b0942cebf14e50" /><Relationship Type="http://schemas.openxmlformats.org/officeDocument/2006/relationships/slide" Target="/ppt/slides/slide3.xml" Id="Ra9b027f8aa354ef7" /><Relationship Type="http://schemas.openxmlformats.org/officeDocument/2006/relationships/slide" Target="/ppt/slides/slide4.xml" Id="R9b811a91fb484a65" /><Relationship Type="http://schemas.openxmlformats.org/officeDocument/2006/relationships/slide" Target="/ppt/slides/slide5.xml" Id="R97fa9808e5244905" /><Relationship Type="http://schemas.openxmlformats.org/officeDocument/2006/relationships/slide" Target="/ppt/slides/slide6.xml" Id="Rcb7502c8e2794603" /><Relationship Type="http://schemas.openxmlformats.org/officeDocument/2006/relationships/slide" Target="/ppt/slides/slide7.xml" Id="R46184defc5454a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e5964cabce47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b6d25009a470c" /><Relationship Type="http://schemas.openxmlformats.org/officeDocument/2006/relationships/theme" Target="/ppt/slideMasters/theme/theme1.xml" Id="R83ca6fc418324b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fb6d25009a47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455abcd0241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25079bb1946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b6df9525d40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25c320e8546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f11de47724d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9be6d40274b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4bc75ed6e4b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HEDMARK REGNSKAP &amp;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HEDMARK REGNSKAP &amp;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HEDMARK REGNSKAP &amp; ØKONOMI AS ble etablert [år] og holder til i Løten.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HEDMARK REGNSKAP &amp;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HEDMARK REGNSKAP &amp;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HEDMARK REGNSKAP &amp;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491 563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356 172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453 190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HEDMARK REGNSKAP &amp;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HELEN LUNDKVIST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STIAN BJØRNSETH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MERETHE BJØRKLUND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GABRIELSEN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HEDMARK REGNSKAP &amp;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Inger Lundkvist, Harastien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2340 Løten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inger@hedmarkregnskap.no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997 557 921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HEDMARK REGNSKAP &amp; ØKONOMI AS</a:t>
            </a:r>
          </a:p>
        </p:txBody>
      </p:sp>
    </p:spTree>
  </p:cSld>
  <p:clrMapOvr>
    <a:masterClrMapping xmlns:a="http://schemas.openxmlformats.org/drawingml/2006/main"/>
  </p:clrMapOvr>
</p:sld>
</file>