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e70f0ab78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39c62e41b4a15"/>
  </p:sldMasterIdLst>
  <p:sldIdLst>
    <p:sldId xmlns:r="http://schemas.openxmlformats.org/officeDocument/2006/relationships" id="256" r:id="R40fea8cb159f419d"/>
    <p:sldId xmlns:r="http://schemas.openxmlformats.org/officeDocument/2006/relationships" id="257" r:id="Rebd989cbb0a544c6"/>
    <p:sldId xmlns:r="http://schemas.openxmlformats.org/officeDocument/2006/relationships" id="258" r:id="R82b73a2ae54f480f"/>
    <p:sldId xmlns:r="http://schemas.openxmlformats.org/officeDocument/2006/relationships" id="259" r:id="Ra99b0480629a43e2"/>
    <p:sldId xmlns:r="http://schemas.openxmlformats.org/officeDocument/2006/relationships" id="260" r:id="R6ec6dfb4b475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39c62e41b4a15" /><Relationship Type="http://schemas.openxmlformats.org/officeDocument/2006/relationships/slide" Target="/ppt/slides/slide1.xml" Id="R40fea8cb159f419d" /><Relationship Type="http://schemas.openxmlformats.org/officeDocument/2006/relationships/slide" Target="/ppt/slides/slide2.xml" Id="Rebd989cbb0a544c6" /><Relationship Type="http://schemas.openxmlformats.org/officeDocument/2006/relationships/slide" Target="/ppt/slides/slide3.xml" Id="R82b73a2ae54f480f" /><Relationship Type="http://schemas.openxmlformats.org/officeDocument/2006/relationships/slide" Target="/ppt/slides/slide4.xml" Id="Ra99b0480629a43e2" /><Relationship Type="http://schemas.openxmlformats.org/officeDocument/2006/relationships/slide" Target="/ppt/slides/slide5.xml" Id="R6ec6dfb4b475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eaec324e9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37f48ef78412b" /><Relationship Type="http://schemas.openxmlformats.org/officeDocument/2006/relationships/theme" Target="/ppt/slideMasters/theme/theme1.xml" Id="R5e05fe235624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37f48ef78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2137de22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ee0e9c999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c831d687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b83ee2c6e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263501ae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