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40930c3a5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491c6d81841f5"/>
  </p:sldMasterIdLst>
  <p:sldIdLst>
    <p:sldId xmlns:r="http://schemas.openxmlformats.org/officeDocument/2006/relationships" id="256" r:id="Rffb668669f914019"/>
    <p:sldId xmlns:r="http://schemas.openxmlformats.org/officeDocument/2006/relationships" id="257" r:id="R1dc8fdb88bac42fb"/>
    <p:sldId xmlns:r="http://schemas.openxmlformats.org/officeDocument/2006/relationships" id="258" r:id="Rc3e63da6dd834b84"/>
    <p:sldId xmlns:r="http://schemas.openxmlformats.org/officeDocument/2006/relationships" id="259" r:id="R3518df8889b048da"/>
    <p:sldId xmlns:r="http://schemas.openxmlformats.org/officeDocument/2006/relationships" id="260" r:id="Ra95f0296e23c4ba5"/>
    <p:sldId xmlns:r="http://schemas.openxmlformats.org/officeDocument/2006/relationships" id="261" r:id="R7c0d143d6ccc4673"/>
    <p:sldId xmlns:r="http://schemas.openxmlformats.org/officeDocument/2006/relationships" id="262" r:id="Rbee980530225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491c6d81841f5" /><Relationship Type="http://schemas.openxmlformats.org/officeDocument/2006/relationships/slide" Target="/ppt/slides/slide1.xml" Id="Rffb668669f914019" /><Relationship Type="http://schemas.openxmlformats.org/officeDocument/2006/relationships/slide" Target="/ppt/slides/slide2.xml" Id="R1dc8fdb88bac42fb" /><Relationship Type="http://schemas.openxmlformats.org/officeDocument/2006/relationships/slide" Target="/ppt/slides/slide3.xml" Id="Rc3e63da6dd834b84" /><Relationship Type="http://schemas.openxmlformats.org/officeDocument/2006/relationships/slide" Target="/ppt/slides/slide4.xml" Id="R3518df8889b048da" /><Relationship Type="http://schemas.openxmlformats.org/officeDocument/2006/relationships/slide" Target="/ppt/slides/slide5.xml" Id="Ra95f0296e23c4ba5" /><Relationship Type="http://schemas.openxmlformats.org/officeDocument/2006/relationships/slide" Target="/ppt/slides/slide6.xml" Id="R7c0d143d6ccc4673" /><Relationship Type="http://schemas.openxmlformats.org/officeDocument/2006/relationships/slide" Target="/ppt/slides/slide7.xml" Id="Rbee980530225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7be8d245d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c16f8493444e" /><Relationship Type="http://schemas.openxmlformats.org/officeDocument/2006/relationships/theme" Target="/ppt/slideMasters/theme/theme1.xml" Id="R88f9769048fb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3c16f8493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9d2febcd0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30898a95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71650c0f9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20c6022b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2a2dc257d42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819329983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89f366616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