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423a2a772040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7eeae233934189"/>
  </p:sldMasterIdLst>
  <p:sldIdLst>
    <p:sldId xmlns:r="http://schemas.openxmlformats.org/officeDocument/2006/relationships" id="256" r:id="Rb98d867580b54da5"/>
    <p:sldId xmlns:r="http://schemas.openxmlformats.org/officeDocument/2006/relationships" id="257" r:id="Re7e9f40840814a95"/>
    <p:sldId xmlns:r="http://schemas.openxmlformats.org/officeDocument/2006/relationships" id="258" r:id="R1af03ddd45f4491f"/>
    <p:sldId xmlns:r="http://schemas.openxmlformats.org/officeDocument/2006/relationships" id="259" r:id="Rb22b8c27e068467d"/>
    <p:sldId xmlns:r="http://schemas.openxmlformats.org/officeDocument/2006/relationships" id="260" r:id="R9a099957e8564dd4"/>
    <p:sldId xmlns:r="http://schemas.openxmlformats.org/officeDocument/2006/relationships" id="261" r:id="Rda0466fe042d47c6"/>
    <p:sldId xmlns:r="http://schemas.openxmlformats.org/officeDocument/2006/relationships" id="262" r:id="R6e4b710b0e7041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7eeae233934189" /><Relationship Type="http://schemas.openxmlformats.org/officeDocument/2006/relationships/slide" Target="/ppt/slides/slide1.xml" Id="Rb98d867580b54da5" /><Relationship Type="http://schemas.openxmlformats.org/officeDocument/2006/relationships/slide" Target="/ppt/slides/slide2.xml" Id="Re7e9f40840814a95" /><Relationship Type="http://schemas.openxmlformats.org/officeDocument/2006/relationships/slide" Target="/ppt/slides/slide3.xml" Id="R1af03ddd45f4491f" /><Relationship Type="http://schemas.openxmlformats.org/officeDocument/2006/relationships/slide" Target="/ppt/slides/slide4.xml" Id="Rb22b8c27e068467d" /><Relationship Type="http://schemas.openxmlformats.org/officeDocument/2006/relationships/slide" Target="/ppt/slides/slide5.xml" Id="R9a099957e8564dd4" /><Relationship Type="http://schemas.openxmlformats.org/officeDocument/2006/relationships/slide" Target="/ppt/slides/slide6.xml" Id="Rda0466fe042d47c6" /><Relationship Type="http://schemas.openxmlformats.org/officeDocument/2006/relationships/slide" Target="/ppt/slides/slide7.xml" Id="R6e4b710b0e7041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22de417c9042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99cd684e14705" /><Relationship Type="http://schemas.openxmlformats.org/officeDocument/2006/relationships/theme" Target="/ppt/slideMasters/theme/theme1.xml" Id="R8916965bb1a846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299cd684e147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00e2f013e43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29b7608c145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cefc594854e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47658cdfd45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a0935d20c4e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7a155229f44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a73102f094b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LAUKSUND BRYGGE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LAUKSUND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LAUKSUND BRYGGE AS ble etablert [år] og holder til i Lauksletta.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LAUKSUND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LAUKSUND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LAUKSUND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−155 618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7 520 578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76 636 662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86 918 544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LAUKSUND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NYGAARD THOR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LAUKSUND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Lauksletta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9194 Lauksletta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997 645 049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LAUKSUND BRYGGE AS</a:t>
            </a:r>
          </a:p>
        </p:txBody>
      </p:sp>
    </p:spTree>
  </p:cSld>
  <p:clrMapOvr>
    <a:masterClrMapping xmlns:a="http://schemas.openxmlformats.org/drawingml/2006/main"/>
  </p:clrMapOvr>
</p:sld>
</file>