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8fda55b9bd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c61fe4dea54a76"/>
  </p:sldMasterIdLst>
  <p:sldIdLst>
    <p:sldId xmlns:r="http://schemas.openxmlformats.org/officeDocument/2006/relationships" id="256" r:id="Rd85d626079ce4058"/>
    <p:sldId xmlns:r="http://schemas.openxmlformats.org/officeDocument/2006/relationships" id="257" r:id="Rffeb0288685d4a6b"/>
    <p:sldId xmlns:r="http://schemas.openxmlformats.org/officeDocument/2006/relationships" id="258" r:id="R3fd3171401c544e0"/>
    <p:sldId xmlns:r="http://schemas.openxmlformats.org/officeDocument/2006/relationships" id="259" r:id="Re8eaa8545b3749e4"/>
    <p:sldId xmlns:r="http://schemas.openxmlformats.org/officeDocument/2006/relationships" id="260" r:id="R8287ce75df7e4f90"/>
    <p:sldId xmlns:r="http://schemas.openxmlformats.org/officeDocument/2006/relationships" id="261" r:id="Ra2f0bc7da5ce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61fe4dea54a76" /><Relationship Type="http://schemas.openxmlformats.org/officeDocument/2006/relationships/slide" Target="/ppt/slides/slide1.xml" Id="Rd85d626079ce4058" /><Relationship Type="http://schemas.openxmlformats.org/officeDocument/2006/relationships/slide" Target="/ppt/slides/slide2.xml" Id="Rffeb0288685d4a6b" /><Relationship Type="http://schemas.openxmlformats.org/officeDocument/2006/relationships/slide" Target="/ppt/slides/slide3.xml" Id="R3fd3171401c544e0" /><Relationship Type="http://schemas.openxmlformats.org/officeDocument/2006/relationships/slide" Target="/ppt/slides/slide4.xml" Id="Re8eaa8545b3749e4" /><Relationship Type="http://schemas.openxmlformats.org/officeDocument/2006/relationships/slide" Target="/ppt/slides/slide5.xml" Id="R8287ce75df7e4f90" /><Relationship Type="http://schemas.openxmlformats.org/officeDocument/2006/relationships/slide" Target="/ppt/slides/slide6.xml" Id="Ra2f0bc7da5ce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3497a7709e45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fa2c5434341fc" /><Relationship Type="http://schemas.openxmlformats.org/officeDocument/2006/relationships/theme" Target="/ppt/slideMasters/theme/theme1.xml" Id="Rea141a41fd4a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5fa2c5434341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e01cf86c14d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c622eac8241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d4848acea4f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cd9a675a44f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2706fe1ba48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5a22c5190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HNS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HNS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HNS TRANSPORT AS</a:t>
            </a:r>
          </a:p>
        </p:txBody>
      </p:sp>
    </p:spTree>
  </p:cSld>
  <p:clrMapOvr>
    <a:masterClrMapping xmlns:a="http://schemas.openxmlformats.org/drawingml/2006/main"/>
  </p:clrMapOvr>
</p:sld>
</file>