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c6f96cfbe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fb9ecd5f24a22"/>
  </p:sldMasterIdLst>
  <p:sldIdLst>
    <p:sldId xmlns:r="http://schemas.openxmlformats.org/officeDocument/2006/relationships" id="256" r:id="Rb2e007c7f7114f3e"/>
    <p:sldId xmlns:r="http://schemas.openxmlformats.org/officeDocument/2006/relationships" id="257" r:id="R24b25e4f66a14daa"/>
    <p:sldId xmlns:r="http://schemas.openxmlformats.org/officeDocument/2006/relationships" id="258" r:id="R6b679f648cfa4544"/>
    <p:sldId xmlns:r="http://schemas.openxmlformats.org/officeDocument/2006/relationships" id="259" r:id="Rd1b46b09b7e5468d"/>
    <p:sldId xmlns:r="http://schemas.openxmlformats.org/officeDocument/2006/relationships" id="260" r:id="R79416aef0fc94087"/>
    <p:sldId xmlns:r="http://schemas.openxmlformats.org/officeDocument/2006/relationships" id="261" r:id="R30e281521bc5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fb9ecd5f24a22" /><Relationship Type="http://schemas.openxmlformats.org/officeDocument/2006/relationships/slide" Target="/ppt/slides/slide1.xml" Id="Rb2e007c7f7114f3e" /><Relationship Type="http://schemas.openxmlformats.org/officeDocument/2006/relationships/slide" Target="/ppt/slides/slide2.xml" Id="R24b25e4f66a14daa" /><Relationship Type="http://schemas.openxmlformats.org/officeDocument/2006/relationships/slide" Target="/ppt/slides/slide3.xml" Id="R6b679f648cfa4544" /><Relationship Type="http://schemas.openxmlformats.org/officeDocument/2006/relationships/slide" Target="/ppt/slides/slide4.xml" Id="Rd1b46b09b7e5468d" /><Relationship Type="http://schemas.openxmlformats.org/officeDocument/2006/relationships/slide" Target="/ppt/slides/slide5.xml" Id="R79416aef0fc94087" /><Relationship Type="http://schemas.openxmlformats.org/officeDocument/2006/relationships/slide" Target="/ppt/slides/slide6.xml" Id="R30e281521bc5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8ce4c0d36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6b4b625841ab" /><Relationship Type="http://schemas.openxmlformats.org/officeDocument/2006/relationships/theme" Target="/ppt/slideMasters/theme/theme1.xml" Id="R0f8f4ceccbba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c6b4b6258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9939c4a1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0225b800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57c0bd6f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f67fec39a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8f052d6f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e9502f89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