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66668dce8e4e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123b04e11840fd"/>
  </p:sldMasterIdLst>
  <p:sldIdLst>
    <p:sldId xmlns:r="http://schemas.openxmlformats.org/officeDocument/2006/relationships" id="256" r:id="R69f7aaa889a84d4b"/>
    <p:sldId xmlns:r="http://schemas.openxmlformats.org/officeDocument/2006/relationships" id="257" r:id="Rd29e672031cc4f29"/>
    <p:sldId xmlns:r="http://schemas.openxmlformats.org/officeDocument/2006/relationships" id="258" r:id="Rc5e8d98dfeb049be"/>
    <p:sldId xmlns:r="http://schemas.openxmlformats.org/officeDocument/2006/relationships" id="259" r:id="R6b64865d3f9b4d52"/>
    <p:sldId xmlns:r="http://schemas.openxmlformats.org/officeDocument/2006/relationships" id="260" r:id="R50769dbb15f04ac7"/>
    <p:sldId xmlns:r="http://schemas.openxmlformats.org/officeDocument/2006/relationships" id="261" r:id="R3e21e0ab36884e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123b04e11840fd" /><Relationship Type="http://schemas.openxmlformats.org/officeDocument/2006/relationships/slide" Target="/ppt/slides/slide1.xml" Id="R69f7aaa889a84d4b" /><Relationship Type="http://schemas.openxmlformats.org/officeDocument/2006/relationships/slide" Target="/ppt/slides/slide2.xml" Id="Rd29e672031cc4f29" /><Relationship Type="http://schemas.openxmlformats.org/officeDocument/2006/relationships/slide" Target="/ppt/slides/slide3.xml" Id="Rc5e8d98dfeb049be" /><Relationship Type="http://schemas.openxmlformats.org/officeDocument/2006/relationships/slide" Target="/ppt/slides/slide4.xml" Id="R6b64865d3f9b4d52" /><Relationship Type="http://schemas.openxmlformats.org/officeDocument/2006/relationships/slide" Target="/ppt/slides/slide5.xml" Id="R50769dbb15f04ac7" /><Relationship Type="http://schemas.openxmlformats.org/officeDocument/2006/relationships/slide" Target="/ppt/slides/slide6.xml" Id="R3e21e0ab36884e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54d6bd61ab43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c01f0cca04807" /><Relationship Type="http://schemas.openxmlformats.org/officeDocument/2006/relationships/theme" Target="/ppt/slideMasters/theme/theme1.xml" Id="R036b72d858054a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ac01f0cca048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079294a1341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68ff3af6441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18f99d98949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a99fc0ea94a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90cffc5b046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f5bddc4c245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 LITLESKARE MASKINSTASJON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Skarsvegen 617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5911 Alversund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998 121 663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