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715a4dd344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f97bce51a4302"/>
  </p:sldMasterIdLst>
  <p:sldIdLst>
    <p:sldId xmlns:r="http://schemas.openxmlformats.org/officeDocument/2006/relationships" id="256" r:id="R3fc68094b7d044d0"/>
    <p:sldId xmlns:r="http://schemas.openxmlformats.org/officeDocument/2006/relationships" id="257" r:id="R97d136f6a3f243fa"/>
    <p:sldId xmlns:r="http://schemas.openxmlformats.org/officeDocument/2006/relationships" id="258" r:id="Rbe7b013674144c95"/>
    <p:sldId xmlns:r="http://schemas.openxmlformats.org/officeDocument/2006/relationships" id="259" r:id="R89edb7f9835a41e5"/>
    <p:sldId xmlns:r="http://schemas.openxmlformats.org/officeDocument/2006/relationships" id="260" r:id="Rea57129cbe8e4782"/>
    <p:sldId xmlns:r="http://schemas.openxmlformats.org/officeDocument/2006/relationships" id="261" r:id="Rb7605afaee1f48b4"/>
    <p:sldId xmlns:r="http://schemas.openxmlformats.org/officeDocument/2006/relationships" id="262" r:id="R5cea854f517043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f97bce51a4302" /><Relationship Type="http://schemas.openxmlformats.org/officeDocument/2006/relationships/slide" Target="/ppt/slides/slide1.xml" Id="R3fc68094b7d044d0" /><Relationship Type="http://schemas.openxmlformats.org/officeDocument/2006/relationships/slide" Target="/ppt/slides/slide2.xml" Id="R97d136f6a3f243fa" /><Relationship Type="http://schemas.openxmlformats.org/officeDocument/2006/relationships/slide" Target="/ppt/slides/slide3.xml" Id="Rbe7b013674144c95" /><Relationship Type="http://schemas.openxmlformats.org/officeDocument/2006/relationships/slide" Target="/ppt/slides/slide4.xml" Id="R89edb7f9835a41e5" /><Relationship Type="http://schemas.openxmlformats.org/officeDocument/2006/relationships/slide" Target="/ppt/slides/slide5.xml" Id="Rea57129cbe8e4782" /><Relationship Type="http://schemas.openxmlformats.org/officeDocument/2006/relationships/slide" Target="/ppt/slides/slide6.xml" Id="Rb7605afaee1f48b4" /><Relationship Type="http://schemas.openxmlformats.org/officeDocument/2006/relationships/slide" Target="/ppt/slides/slide7.xml" Id="R5cea854f517043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3d277138b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f813e27d64175" /><Relationship Type="http://schemas.openxmlformats.org/officeDocument/2006/relationships/theme" Target="/ppt/slideMasters/theme/theme1.xml" Id="R7e5be32e707546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1f813e27d641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4b514cdd5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74e6a43854e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2ad926b6048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2cec1fc3241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7e605923746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80dd12a704c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1717b806d44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