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9603f90a8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9a9b0a2ca4ec1"/>
  </p:sldMasterIdLst>
  <p:sldIdLst>
    <p:sldId xmlns:r="http://schemas.openxmlformats.org/officeDocument/2006/relationships" id="256" r:id="Rc60aed646ab94765"/>
    <p:sldId xmlns:r="http://schemas.openxmlformats.org/officeDocument/2006/relationships" id="257" r:id="R04247d2b74b44639"/>
    <p:sldId xmlns:r="http://schemas.openxmlformats.org/officeDocument/2006/relationships" id="258" r:id="Rd3ccb6bf00e74636"/>
    <p:sldId xmlns:r="http://schemas.openxmlformats.org/officeDocument/2006/relationships" id="259" r:id="R9bca6801f7d74ecd"/>
    <p:sldId xmlns:r="http://schemas.openxmlformats.org/officeDocument/2006/relationships" id="260" r:id="R175662e98f06428a"/>
    <p:sldId xmlns:r="http://schemas.openxmlformats.org/officeDocument/2006/relationships" id="261" r:id="Ra353bbe9e31348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9a9b0a2ca4ec1" /><Relationship Type="http://schemas.openxmlformats.org/officeDocument/2006/relationships/slide" Target="/ppt/slides/slide1.xml" Id="Rc60aed646ab94765" /><Relationship Type="http://schemas.openxmlformats.org/officeDocument/2006/relationships/slide" Target="/ppt/slides/slide2.xml" Id="R04247d2b74b44639" /><Relationship Type="http://schemas.openxmlformats.org/officeDocument/2006/relationships/slide" Target="/ppt/slides/slide3.xml" Id="Rd3ccb6bf00e74636" /><Relationship Type="http://schemas.openxmlformats.org/officeDocument/2006/relationships/slide" Target="/ppt/slides/slide4.xml" Id="R9bca6801f7d74ecd" /><Relationship Type="http://schemas.openxmlformats.org/officeDocument/2006/relationships/slide" Target="/ppt/slides/slide5.xml" Id="R175662e98f06428a" /><Relationship Type="http://schemas.openxmlformats.org/officeDocument/2006/relationships/slide" Target="/ppt/slides/slide6.xml" Id="Ra353bbe9e31348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6e0626b5b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0186ace344c57" /><Relationship Type="http://schemas.openxmlformats.org/officeDocument/2006/relationships/theme" Target="/ppt/slideMasters/theme/theme1.xml" Id="Re616808d8991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0186ace344c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f262ed5ac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f8c111b1949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fde97f66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6af3efe52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f5d06610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c92a1126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