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fd4c602e149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dee3a8f9241bd"/>
  </p:sldMasterIdLst>
  <p:sldIdLst>
    <p:sldId xmlns:r="http://schemas.openxmlformats.org/officeDocument/2006/relationships" id="256" r:id="R1eb0a3e06c9b4122"/>
    <p:sldId xmlns:r="http://schemas.openxmlformats.org/officeDocument/2006/relationships" id="257" r:id="R5aba2bb309a74ff5"/>
    <p:sldId xmlns:r="http://schemas.openxmlformats.org/officeDocument/2006/relationships" id="258" r:id="R9ac42720225445ba"/>
    <p:sldId xmlns:r="http://schemas.openxmlformats.org/officeDocument/2006/relationships" id="259" r:id="R072796494f7e45aa"/>
    <p:sldId xmlns:r="http://schemas.openxmlformats.org/officeDocument/2006/relationships" id="260" r:id="R08771e28a3054060"/>
    <p:sldId xmlns:r="http://schemas.openxmlformats.org/officeDocument/2006/relationships" id="261" r:id="Rbc550d03301248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dee3a8f9241bd" /><Relationship Type="http://schemas.openxmlformats.org/officeDocument/2006/relationships/slide" Target="/ppt/slides/slide1.xml" Id="R1eb0a3e06c9b4122" /><Relationship Type="http://schemas.openxmlformats.org/officeDocument/2006/relationships/slide" Target="/ppt/slides/slide2.xml" Id="R5aba2bb309a74ff5" /><Relationship Type="http://schemas.openxmlformats.org/officeDocument/2006/relationships/slide" Target="/ppt/slides/slide3.xml" Id="R9ac42720225445ba" /><Relationship Type="http://schemas.openxmlformats.org/officeDocument/2006/relationships/slide" Target="/ppt/slides/slide4.xml" Id="R072796494f7e45aa" /><Relationship Type="http://schemas.openxmlformats.org/officeDocument/2006/relationships/slide" Target="/ppt/slides/slide5.xml" Id="R08771e28a3054060" /><Relationship Type="http://schemas.openxmlformats.org/officeDocument/2006/relationships/slide" Target="/ppt/slides/slide6.xml" Id="Rbc550d03301248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1388be6a4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3260be5de45c4" /><Relationship Type="http://schemas.openxmlformats.org/officeDocument/2006/relationships/theme" Target="/ppt/slideMasters/theme/theme1.xml" Id="R37259cf7e370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3260be5de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ef9bb5ec7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a1380852f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8465e812f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af3ea9155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f213a5ae3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6675bba7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