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a895c6932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7988547f346e5"/>
  </p:sldMasterIdLst>
  <p:sldIdLst>
    <p:sldId xmlns:r="http://schemas.openxmlformats.org/officeDocument/2006/relationships" id="256" r:id="R8dc0bd5d46f743bf"/>
    <p:sldId xmlns:r="http://schemas.openxmlformats.org/officeDocument/2006/relationships" id="257" r:id="R4fcd57e040c64ce8"/>
    <p:sldId xmlns:r="http://schemas.openxmlformats.org/officeDocument/2006/relationships" id="258" r:id="R44933e6ac2e1437f"/>
    <p:sldId xmlns:r="http://schemas.openxmlformats.org/officeDocument/2006/relationships" id="259" r:id="R56f0ce8fdb5144bc"/>
    <p:sldId xmlns:r="http://schemas.openxmlformats.org/officeDocument/2006/relationships" id="260" r:id="R327dccac31a2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7988547f346e5" /><Relationship Type="http://schemas.openxmlformats.org/officeDocument/2006/relationships/slide" Target="/ppt/slides/slide1.xml" Id="R8dc0bd5d46f743bf" /><Relationship Type="http://schemas.openxmlformats.org/officeDocument/2006/relationships/slide" Target="/ppt/slides/slide2.xml" Id="R4fcd57e040c64ce8" /><Relationship Type="http://schemas.openxmlformats.org/officeDocument/2006/relationships/slide" Target="/ppt/slides/slide3.xml" Id="R44933e6ac2e1437f" /><Relationship Type="http://schemas.openxmlformats.org/officeDocument/2006/relationships/slide" Target="/ppt/slides/slide4.xml" Id="R56f0ce8fdb5144bc" /><Relationship Type="http://schemas.openxmlformats.org/officeDocument/2006/relationships/slide" Target="/ppt/slides/slide5.xml" Id="R327dccac31a2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6d8aa415c4f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642881fdd4362" /><Relationship Type="http://schemas.openxmlformats.org/officeDocument/2006/relationships/theme" Target="/ppt/slideMasters/theme/theme1.xml" Id="R92a265e888c6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642881fdd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6c29aa3844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4faec072b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777afb87f4c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7b4decd58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ed314d917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