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875c6624944b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4f864e61a44269"/>
  </p:sldMasterIdLst>
  <p:sldIdLst>
    <p:sldId xmlns:r="http://schemas.openxmlformats.org/officeDocument/2006/relationships" id="256" r:id="Ra97e57ddb4a744ad"/>
    <p:sldId xmlns:r="http://schemas.openxmlformats.org/officeDocument/2006/relationships" id="257" r:id="R09f99b89bf1049bf"/>
    <p:sldId xmlns:r="http://schemas.openxmlformats.org/officeDocument/2006/relationships" id="258" r:id="Rc86ad8c312014c19"/>
    <p:sldId xmlns:r="http://schemas.openxmlformats.org/officeDocument/2006/relationships" id="259" r:id="R0530cc9297284df5"/>
    <p:sldId xmlns:r="http://schemas.openxmlformats.org/officeDocument/2006/relationships" id="260" r:id="Rb089b7d842434f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f864e61a44269" /><Relationship Type="http://schemas.openxmlformats.org/officeDocument/2006/relationships/slide" Target="/ppt/slides/slide1.xml" Id="Ra97e57ddb4a744ad" /><Relationship Type="http://schemas.openxmlformats.org/officeDocument/2006/relationships/slide" Target="/ppt/slides/slide2.xml" Id="R09f99b89bf1049bf" /><Relationship Type="http://schemas.openxmlformats.org/officeDocument/2006/relationships/slide" Target="/ppt/slides/slide3.xml" Id="Rc86ad8c312014c19" /><Relationship Type="http://schemas.openxmlformats.org/officeDocument/2006/relationships/slide" Target="/ppt/slides/slide4.xml" Id="R0530cc9297284df5" /><Relationship Type="http://schemas.openxmlformats.org/officeDocument/2006/relationships/slide" Target="/ppt/slides/slide5.xml" Id="Rb089b7d842434f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8b18f2fc147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e38584d794ddd" /><Relationship Type="http://schemas.openxmlformats.org/officeDocument/2006/relationships/theme" Target="/ppt/slideMasters/theme/theme1.xml" Id="Raa5bde2acdca4c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4e38584d794d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07e879d3d44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e700ea5d54c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d78000cf94c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2036f0e704c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2b67a816546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HYDROSTATIN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HYDROSTATIN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HYDROSTATIN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HYDROSTATIN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HYDROSTATIN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HYDROSTATIN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998 313 708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HYDROSTATIN AS</a:t>
            </a:r>
          </a:p>
        </p:txBody>
      </p:sp>
    </p:spTree>
  </p:cSld>
  <p:clrMapOvr>
    <a:masterClrMapping xmlns:a="http://schemas.openxmlformats.org/drawingml/2006/main"/>
  </p:clrMapOvr>
</p:sld>
</file>