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4f0b952d7b44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c7d54a2472426d"/>
  </p:sldMasterIdLst>
  <p:sldIdLst>
    <p:sldId xmlns:r="http://schemas.openxmlformats.org/officeDocument/2006/relationships" id="256" r:id="R032d18c99e624689"/>
    <p:sldId xmlns:r="http://schemas.openxmlformats.org/officeDocument/2006/relationships" id="257" r:id="R7ba54d3e787543e3"/>
    <p:sldId xmlns:r="http://schemas.openxmlformats.org/officeDocument/2006/relationships" id="258" r:id="Rd8cb40cb51204a7f"/>
    <p:sldId xmlns:r="http://schemas.openxmlformats.org/officeDocument/2006/relationships" id="259" r:id="R63360279306342e7"/>
    <p:sldId xmlns:r="http://schemas.openxmlformats.org/officeDocument/2006/relationships" id="260" r:id="Rae9a4b01c4524328"/>
    <p:sldId xmlns:r="http://schemas.openxmlformats.org/officeDocument/2006/relationships" id="261" r:id="R791ce77d92044cfd"/>
    <p:sldId xmlns:r="http://schemas.openxmlformats.org/officeDocument/2006/relationships" id="262" r:id="R53174ea1481f4d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c7d54a2472426d" /><Relationship Type="http://schemas.openxmlformats.org/officeDocument/2006/relationships/slide" Target="/ppt/slides/slide1.xml" Id="R032d18c99e624689" /><Relationship Type="http://schemas.openxmlformats.org/officeDocument/2006/relationships/slide" Target="/ppt/slides/slide2.xml" Id="R7ba54d3e787543e3" /><Relationship Type="http://schemas.openxmlformats.org/officeDocument/2006/relationships/slide" Target="/ppt/slides/slide3.xml" Id="Rd8cb40cb51204a7f" /><Relationship Type="http://schemas.openxmlformats.org/officeDocument/2006/relationships/slide" Target="/ppt/slides/slide4.xml" Id="R63360279306342e7" /><Relationship Type="http://schemas.openxmlformats.org/officeDocument/2006/relationships/slide" Target="/ppt/slides/slide5.xml" Id="Rae9a4b01c4524328" /><Relationship Type="http://schemas.openxmlformats.org/officeDocument/2006/relationships/slide" Target="/ppt/slides/slide6.xml" Id="R791ce77d92044cfd" /><Relationship Type="http://schemas.openxmlformats.org/officeDocument/2006/relationships/slide" Target="/ppt/slides/slide7.xml" Id="R53174ea1481f4d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ba8b5e0bc243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e621a1bd343d2" /><Relationship Type="http://schemas.openxmlformats.org/officeDocument/2006/relationships/theme" Target="/ppt/slideMasters/theme/theme1.xml" Id="Re4324c9af7a14b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7e621a1bd343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fa82b811945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757572bb6c48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5d56a9d764c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298bf2cd64d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97595356c42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81e3986c14d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97270496648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TRYPRO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TRYPRO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1 159 987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19 094 572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19 713 279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TRYDAL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Solbergfjellet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1385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998 420 121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