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366ab761a49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a783d7cdd74d39"/>
  </p:sldMasterIdLst>
  <p:sldIdLst>
    <p:sldId xmlns:r="http://schemas.openxmlformats.org/officeDocument/2006/relationships" id="256" r:id="R937772eed90d43fb"/>
    <p:sldId xmlns:r="http://schemas.openxmlformats.org/officeDocument/2006/relationships" id="257" r:id="R5df00336fb464cc8"/>
    <p:sldId xmlns:r="http://schemas.openxmlformats.org/officeDocument/2006/relationships" id="258" r:id="Ra885583e64f64528"/>
    <p:sldId xmlns:r="http://schemas.openxmlformats.org/officeDocument/2006/relationships" id="259" r:id="R5df55bede2044f45"/>
    <p:sldId xmlns:r="http://schemas.openxmlformats.org/officeDocument/2006/relationships" id="260" r:id="R3e3d7510b84c47cc"/>
    <p:sldId xmlns:r="http://schemas.openxmlformats.org/officeDocument/2006/relationships" id="261" r:id="Rc1dd414b1ca04a35"/>
    <p:sldId xmlns:r="http://schemas.openxmlformats.org/officeDocument/2006/relationships" id="262" r:id="Rc4b42a0613124d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783d7cdd74d39" /><Relationship Type="http://schemas.openxmlformats.org/officeDocument/2006/relationships/slide" Target="/ppt/slides/slide1.xml" Id="R937772eed90d43fb" /><Relationship Type="http://schemas.openxmlformats.org/officeDocument/2006/relationships/slide" Target="/ppt/slides/slide2.xml" Id="R5df00336fb464cc8" /><Relationship Type="http://schemas.openxmlformats.org/officeDocument/2006/relationships/slide" Target="/ppt/slides/slide3.xml" Id="Ra885583e64f64528" /><Relationship Type="http://schemas.openxmlformats.org/officeDocument/2006/relationships/slide" Target="/ppt/slides/slide4.xml" Id="R5df55bede2044f45" /><Relationship Type="http://schemas.openxmlformats.org/officeDocument/2006/relationships/slide" Target="/ppt/slides/slide5.xml" Id="R3e3d7510b84c47cc" /><Relationship Type="http://schemas.openxmlformats.org/officeDocument/2006/relationships/slide" Target="/ppt/slides/slide6.xml" Id="Rc1dd414b1ca04a35" /><Relationship Type="http://schemas.openxmlformats.org/officeDocument/2006/relationships/slide" Target="/ppt/slides/slide7.xml" Id="Rc4b42a0613124d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67d2adfd946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f637d2c73405f" /><Relationship Type="http://schemas.openxmlformats.org/officeDocument/2006/relationships/theme" Target="/ppt/slideMasters/theme/theme1.xml" Id="R982ad912d879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f637d2c73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64bb4b8594a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5d9c4e4da47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e8957bc8442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7d230ed09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92027abd54c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b2d627b0641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36376f8dc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TRYPRO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TRYPRO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19 094 572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19 713 279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TRYDAL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Solbergfjellet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