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f578881ca64d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8f1e9a33274682"/>
  </p:sldMasterIdLst>
  <p:sldIdLst>
    <p:sldId xmlns:r="http://schemas.openxmlformats.org/officeDocument/2006/relationships" id="256" r:id="R8658093ceff04df5"/>
    <p:sldId xmlns:r="http://schemas.openxmlformats.org/officeDocument/2006/relationships" id="257" r:id="Rbc19ec0551024fd7"/>
    <p:sldId xmlns:r="http://schemas.openxmlformats.org/officeDocument/2006/relationships" id="258" r:id="R47524a5720af4f3e"/>
    <p:sldId xmlns:r="http://schemas.openxmlformats.org/officeDocument/2006/relationships" id="259" r:id="R831dd6186c8840d3"/>
    <p:sldId xmlns:r="http://schemas.openxmlformats.org/officeDocument/2006/relationships" id="260" r:id="Rc868cade41364cc5"/>
    <p:sldId xmlns:r="http://schemas.openxmlformats.org/officeDocument/2006/relationships" id="261" r:id="R8d22edd7bafb49c9"/>
    <p:sldId xmlns:r="http://schemas.openxmlformats.org/officeDocument/2006/relationships" id="262" r:id="R9cbb724991184c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f1e9a33274682" /><Relationship Type="http://schemas.openxmlformats.org/officeDocument/2006/relationships/slide" Target="/ppt/slides/slide1.xml" Id="R8658093ceff04df5" /><Relationship Type="http://schemas.openxmlformats.org/officeDocument/2006/relationships/slide" Target="/ppt/slides/slide2.xml" Id="Rbc19ec0551024fd7" /><Relationship Type="http://schemas.openxmlformats.org/officeDocument/2006/relationships/slide" Target="/ppt/slides/slide3.xml" Id="R47524a5720af4f3e" /><Relationship Type="http://schemas.openxmlformats.org/officeDocument/2006/relationships/slide" Target="/ppt/slides/slide4.xml" Id="R831dd6186c8840d3" /><Relationship Type="http://schemas.openxmlformats.org/officeDocument/2006/relationships/slide" Target="/ppt/slides/slide5.xml" Id="Rc868cade41364cc5" /><Relationship Type="http://schemas.openxmlformats.org/officeDocument/2006/relationships/slide" Target="/ppt/slides/slide6.xml" Id="R8d22edd7bafb49c9" /><Relationship Type="http://schemas.openxmlformats.org/officeDocument/2006/relationships/slide" Target="/ppt/slides/slide7.xml" Id="R9cbb724991184c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0b5e1267064c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12904f24d4f50" /><Relationship Type="http://schemas.openxmlformats.org/officeDocument/2006/relationships/theme" Target="/ppt/slideMasters/theme/theme1.xml" Id="R5d89595833bc4f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312904f24d4f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976d234ac4a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2593ece3746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70138f76c4d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1e037ebb848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feb5e614942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6453098214a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6934d836d45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ENVISICON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ENVISICON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137 233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1 079 321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 MAITRE SHAWN ASHTON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Trollkjerkevegen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998 564 271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