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5018da33214c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6ce6196b5949be"/>
  </p:sldMasterIdLst>
  <p:sldIdLst>
    <p:sldId xmlns:r="http://schemas.openxmlformats.org/officeDocument/2006/relationships" id="256" r:id="R04dc566655804d96"/>
    <p:sldId xmlns:r="http://schemas.openxmlformats.org/officeDocument/2006/relationships" id="257" r:id="R772acc9d48ac41b9"/>
    <p:sldId xmlns:r="http://schemas.openxmlformats.org/officeDocument/2006/relationships" id="258" r:id="Ra483374d9a1d42ec"/>
    <p:sldId xmlns:r="http://schemas.openxmlformats.org/officeDocument/2006/relationships" id="259" r:id="R06d6f7f06c514b0e"/>
    <p:sldId xmlns:r="http://schemas.openxmlformats.org/officeDocument/2006/relationships" id="260" r:id="R9f26efc2a18d41a2"/>
    <p:sldId xmlns:r="http://schemas.openxmlformats.org/officeDocument/2006/relationships" id="261" r:id="R05235716253a4e6f"/>
    <p:sldId xmlns:r="http://schemas.openxmlformats.org/officeDocument/2006/relationships" id="262" r:id="Rf45e7439b30e4d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ce6196b5949be" /><Relationship Type="http://schemas.openxmlformats.org/officeDocument/2006/relationships/slide" Target="/ppt/slides/slide1.xml" Id="R04dc566655804d96" /><Relationship Type="http://schemas.openxmlformats.org/officeDocument/2006/relationships/slide" Target="/ppt/slides/slide2.xml" Id="R772acc9d48ac41b9" /><Relationship Type="http://schemas.openxmlformats.org/officeDocument/2006/relationships/slide" Target="/ppt/slides/slide3.xml" Id="Ra483374d9a1d42ec" /><Relationship Type="http://schemas.openxmlformats.org/officeDocument/2006/relationships/slide" Target="/ppt/slides/slide4.xml" Id="R06d6f7f06c514b0e" /><Relationship Type="http://schemas.openxmlformats.org/officeDocument/2006/relationships/slide" Target="/ppt/slides/slide5.xml" Id="R9f26efc2a18d41a2" /><Relationship Type="http://schemas.openxmlformats.org/officeDocument/2006/relationships/slide" Target="/ppt/slides/slide6.xml" Id="R05235716253a4e6f" /><Relationship Type="http://schemas.openxmlformats.org/officeDocument/2006/relationships/slide" Target="/ppt/slides/slide7.xml" Id="Rf45e7439b30e4d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8408ea355f49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4c55176064286" /><Relationship Type="http://schemas.openxmlformats.org/officeDocument/2006/relationships/theme" Target="/ppt/slideMasters/theme/theme1.xml" Id="Ra3a848b310c444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14c551760642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f4f0fcb7c4e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ce4e653a548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bc1f8969a4a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004ab9b3544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8f238ad1d40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7463a686242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74f7ff7e443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ENVISICON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ENVISICON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137 233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389 721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1 079 321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SHAWN ASHTON LE MAITRE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Trollkjerkevegen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