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d5f43a08d5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0153d90303476d"/>
  </p:sldMasterIdLst>
  <p:sldIdLst>
    <p:sldId xmlns:r="http://schemas.openxmlformats.org/officeDocument/2006/relationships" id="256" r:id="Rd8ae1e39ecdb4055"/>
    <p:sldId xmlns:r="http://schemas.openxmlformats.org/officeDocument/2006/relationships" id="257" r:id="Rf26e3754b7c54b8e"/>
    <p:sldId xmlns:r="http://schemas.openxmlformats.org/officeDocument/2006/relationships" id="258" r:id="Rf51024fd96f14179"/>
    <p:sldId xmlns:r="http://schemas.openxmlformats.org/officeDocument/2006/relationships" id="259" r:id="R98f5d1432f1d4179"/>
    <p:sldId xmlns:r="http://schemas.openxmlformats.org/officeDocument/2006/relationships" id="260" r:id="R195e146a9271495a"/>
    <p:sldId xmlns:r="http://schemas.openxmlformats.org/officeDocument/2006/relationships" id="261" r:id="R27904eaa099b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153d90303476d" /><Relationship Type="http://schemas.openxmlformats.org/officeDocument/2006/relationships/slide" Target="/ppt/slides/slide1.xml" Id="Rd8ae1e39ecdb4055" /><Relationship Type="http://schemas.openxmlformats.org/officeDocument/2006/relationships/slide" Target="/ppt/slides/slide2.xml" Id="Rf26e3754b7c54b8e" /><Relationship Type="http://schemas.openxmlformats.org/officeDocument/2006/relationships/slide" Target="/ppt/slides/slide3.xml" Id="Rf51024fd96f14179" /><Relationship Type="http://schemas.openxmlformats.org/officeDocument/2006/relationships/slide" Target="/ppt/slides/slide4.xml" Id="R98f5d1432f1d4179" /><Relationship Type="http://schemas.openxmlformats.org/officeDocument/2006/relationships/slide" Target="/ppt/slides/slide5.xml" Id="R195e146a9271495a" /><Relationship Type="http://schemas.openxmlformats.org/officeDocument/2006/relationships/slide" Target="/ppt/slides/slide6.xml" Id="R27904eaa099b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3fbd64d834e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9b25ef1c54c0c" /><Relationship Type="http://schemas.openxmlformats.org/officeDocument/2006/relationships/theme" Target="/ppt/slideMasters/theme/theme1.xml" Id="R53b1d75da06c42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9b25ef1c5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d16f9b862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c9f1c51b3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6c2c31dc4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12ad7962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697f6e2644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7a132bfa4b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