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908367dab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36e8fd9134547"/>
  </p:sldMasterIdLst>
  <p:sldIdLst>
    <p:sldId xmlns:r="http://schemas.openxmlformats.org/officeDocument/2006/relationships" id="256" r:id="Rebbcfde18e91417a"/>
    <p:sldId xmlns:r="http://schemas.openxmlformats.org/officeDocument/2006/relationships" id="257" r:id="Re6272a9af0f946f7"/>
    <p:sldId xmlns:r="http://schemas.openxmlformats.org/officeDocument/2006/relationships" id="258" r:id="Re94160021a9c49eb"/>
    <p:sldId xmlns:r="http://schemas.openxmlformats.org/officeDocument/2006/relationships" id="259" r:id="R771917a4e306462b"/>
    <p:sldId xmlns:r="http://schemas.openxmlformats.org/officeDocument/2006/relationships" id="260" r:id="R5b62077d45c345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36e8fd9134547" /><Relationship Type="http://schemas.openxmlformats.org/officeDocument/2006/relationships/slide" Target="/ppt/slides/slide1.xml" Id="Rebbcfde18e91417a" /><Relationship Type="http://schemas.openxmlformats.org/officeDocument/2006/relationships/slide" Target="/ppt/slides/slide2.xml" Id="Re6272a9af0f946f7" /><Relationship Type="http://schemas.openxmlformats.org/officeDocument/2006/relationships/slide" Target="/ppt/slides/slide3.xml" Id="Re94160021a9c49eb" /><Relationship Type="http://schemas.openxmlformats.org/officeDocument/2006/relationships/slide" Target="/ppt/slides/slide4.xml" Id="R771917a4e306462b" /><Relationship Type="http://schemas.openxmlformats.org/officeDocument/2006/relationships/slide" Target="/ppt/slides/slide5.xml" Id="R5b62077d45c345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450f8ece5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8b4ed89e2425c" /><Relationship Type="http://schemas.openxmlformats.org/officeDocument/2006/relationships/theme" Target="/ppt/slideMasters/theme/theme1.xml" Id="Rb3982f276d37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e8b4ed89e2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66bf6dbfa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c238d43e3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5f3561714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948c8a5ec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c85199bab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