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16bf5b8b1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6509af82e4c99"/>
  </p:sldMasterIdLst>
  <p:sldIdLst>
    <p:sldId xmlns:r="http://schemas.openxmlformats.org/officeDocument/2006/relationships" id="256" r:id="R1a189199be694a75"/>
    <p:sldId xmlns:r="http://schemas.openxmlformats.org/officeDocument/2006/relationships" id="257" r:id="R308125d0daca4c0d"/>
    <p:sldId xmlns:r="http://schemas.openxmlformats.org/officeDocument/2006/relationships" id="258" r:id="R43fd5b441fc9438b"/>
    <p:sldId xmlns:r="http://schemas.openxmlformats.org/officeDocument/2006/relationships" id="259" r:id="Rb43fb14eca034619"/>
    <p:sldId xmlns:r="http://schemas.openxmlformats.org/officeDocument/2006/relationships" id="260" r:id="R203861bbd8e44171"/>
    <p:sldId xmlns:r="http://schemas.openxmlformats.org/officeDocument/2006/relationships" id="261" r:id="Rc249ebd8afbf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509af82e4c99" /><Relationship Type="http://schemas.openxmlformats.org/officeDocument/2006/relationships/slide" Target="/ppt/slides/slide1.xml" Id="R1a189199be694a75" /><Relationship Type="http://schemas.openxmlformats.org/officeDocument/2006/relationships/slide" Target="/ppt/slides/slide2.xml" Id="R308125d0daca4c0d" /><Relationship Type="http://schemas.openxmlformats.org/officeDocument/2006/relationships/slide" Target="/ppt/slides/slide3.xml" Id="R43fd5b441fc9438b" /><Relationship Type="http://schemas.openxmlformats.org/officeDocument/2006/relationships/slide" Target="/ppt/slides/slide4.xml" Id="Rb43fb14eca034619" /><Relationship Type="http://schemas.openxmlformats.org/officeDocument/2006/relationships/slide" Target="/ppt/slides/slide5.xml" Id="R203861bbd8e44171" /><Relationship Type="http://schemas.openxmlformats.org/officeDocument/2006/relationships/slide" Target="/ppt/slides/slide6.xml" Id="Rc249ebd8afbf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1dbad0c61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1fb339f744c7d" /><Relationship Type="http://schemas.openxmlformats.org/officeDocument/2006/relationships/theme" Target="/ppt/slideMasters/theme/theme1.xml" Id="R90ff15c483ed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1fb339f74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fb168111a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ffb839332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2884470b4a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dab13c9ee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1e58bb9e642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c7bdf9568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