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5589631a14c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2f003a78334276"/>
  </p:sldMasterIdLst>
  <p:sldIdLst>
    <p:sldId xmlns:r="http://schemas.openxmlformats.org/officeDocument/2006/relationships" id="256" r:id="R06b50a7c77e64bf4"/>
    <p:sldId xmlns:r="http://schemas.openxmlformats.org/officeDocument/2006/relationships" id="257" r:id="Rd7e330fc426b466d"/>
    <p:sldId xmlns:r="http://schemas.openxmlformats.org/officeDocument/2006/relationships" id="258" r:id="Rcc0c1f4c04ff4f8e"/>
    <p:sldId xmlns:r="http://schemas.openxmlformats.org/officeDocument/2006/relationships" id="259" r:id="Rc3765461ea724ef4"/>
    <p:sldId xmlns:r="http://schemas.openxmlformats.org/officeDocument/2006/relationships" id="260" r:id="Rb882cb7383a34c10"/>
    <p:sldId xmlns:r="http://schemas.openxmlformats.org/officeDocument/2006/relationships" id="261" r:id="Re49a3e5e219c438a"/>
    <p:sldId xmlns:r="http://schemas.openxmlformats.org/officeDocument/2006/relationships" id="262" r:id="R680f62f1136343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2f003a78334276" /><Relationship Type="http://schemas.openxmlformats.org/officeDocument/2006/relationships/slide" Target="/ppt/slides/slide1.xml" Id="R06b50a7c77e64bf4" /><Relationship Type="http://schemas.openxmlformats.org/officeDocument/2006/relationships/slide" Target="/ppt/slides/slide2.xml" Id="Rd7e330fc426b466d" /><Relationship Type="http://schemas.openxmlformats.org/officeDocument/2006/relationships/slide" Target="/ppt/slides/slide3.xml" Id="Rcc0c1f4c04ff4f8e" /><Relationship Type="http://schemas.openxmlformats.org/officeDocument/2006/relationships/slide" Target="/ppt/slides/slide4.xml" Id="Rc3765461ea724ef4" /><Relationship Type="http://schemas.openxmlformats.org/officeDocument/2006/relationships/slide" Target="/ppt/slides/slide5.xml" Id="Rb882cb7383a34c10" /><Relationship Type="http://schemas.openxmlformats.org/officeDocument/2006/relationships/slide" Target="/ppt/slides/slide6.xml" Id="Re49a3e5e219c438a" /><Relationship Type="http://schemas.openxmlformats.org/officeDocument/2006/relationships/slide" Target="/ppt/slides/slide7.xml" Id="R680f62f1136343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9e9098f294c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4eb1a00d24298" /><Relationship Type="http://schemas.openxmlformats.org/officeDocument/2006/relationships/theme" Target="/ppt/slideMasters/theme/theme1.xml" Id="Rc46ec64890dc4f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4eb1a00d242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e1deed4c48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064f2888347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c7ffa96ca48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9e9446ef142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5a0e9c22c42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2b27aa17944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ffe1ca39b47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