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f8d9af4ef44d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05362a6ee641a7"/>
  </p:sldMasterIdLst>
  <p:sldIdLst>
    <p:sldId xmlns:r="http://schemas.openxmlformats.org/officeDocument/2006/relationships" id="256" r:id="Rc14376ac9b2e417d"/>
    <p:sldId xmlns:r="http://schemas.openxmlformats.org/officeDocument/2006/relationships" id="257" r:id="Rebc0a9f4ead64105"/>
    <p:sldId xmlns:r="http://schemas.openxmlformats.org/officeDocument/2006/relationships" id="258" r:id="R6f2b45d2a0df43ae"/>
    <p:sldId xmlns:r="http://schemas.openxmlformats.org/officeDocument/2006/relationships" id="259" r:id="R23e0db6db1ab47b9"/>
    <p:sldId xmlns:r="http://schemas.openxmlformats.org/officeDocument/2006/relationships" id="260" r:id="R2370c616ded8446a"/>
    <p:sldId xmlns:r="http://schemas.openxmlformats.org/officeDocument/2006/relationships" id="261" r:id="Rbb50649138644b4e"/>
    <p:sldId xmlns:r="http://schemas.openxmlformats.org/officeDocument/2006/relationships" id="262" r:id="R94c2ac54d8f74f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05362a6ee641a7" /><Relationship Type="http://schemas.openxmlformats.org/officeDocument/2006/relationships/slide" Target="/ppt/slides/slide1.xml" Id="Rc14376ac9b2e417d" /><Relationship Type="http://schemas.openxmlformats.org/officeDocument/2006/relationships/slide" Target="/ppt/slides/slide2.xml" Id="Rebc0a9f4ead64105" /><Relationship Type="http://schemas.openxmlformats.org/officeDocument/2006/relationships/slide" Target="/ppt/slides/slide3.xml" Id="R6f2b45d2a0df43ae" /><Relationship Type="http://schemas.openxmlformats.org/officeDocument/2006/relationships/slide" Target="/ppt/slides/slide4.xml" Id="R23e0db6db1ab47b9" /><Relationship Type="http://schemas.openxmlformats.org/officeDocument/2006/relationships/slide" Target="/ppt/slides/slide5.xml" Id="R2370c616ded8446a" /><Relationship Type="http://schemas.openxmlformats.org/officeDocument/2006/relationships/slide" Target="/ppt/slides/slide6.xml" Id="Rbb50649138644b4e" /><Relationship Type="http://schemas.openxmlformats.org/officeDocument/2006/relationships/slide" Target="/ppt/slides/slide7.xml" Id="R94c2ac54d8f74f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675d01be114f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46a4d69324216" /><Relationship Type="http://schemas.openxmlformats.org/officeDocument/2006/relationships/theme" Target="/ppt/slideMasters/theme/theme1.xml" Id="Rc84f98e92bc04f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e46a4d693242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ae5ebef7c49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20c84c8a248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7b1b8ef9b4d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b3065d2c545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10b16ee5644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a08aad92545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66ee1bdbb4f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JAJOIN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JAJOIN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12 076 725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31 848 968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31 848 968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INGE RYGG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Ullernveien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998 819 873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