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8a934b06f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3b56bb4e74841"/>
  </p:sldMasterIdLst>
  <p:sldIdLst>
    <p:sldId xmlns:r="http://schemas.openxmlformats.org/officeDocument/2006/relationships" id="256" r:id="R4203880f33334224"/>
    <p:sldId xmlns:r="http://schemas.openxmlformats.org/officeDocument/2006/relationships" id="257" r:id="R34933421c2824936"/>
    <p:sldId xmlns:r="http://schemas.openxmlformats.org/officeDocument/2006/relationships" id="258" r:id="R4310191545b34fce"/>
    <p:sldId xmlns:r="http://schemas.openxmlformats.org/officeDocument/2006/relationships" id="259" r:id="Rb2205df3e954465a"/>
    <p:sldId xmlns:r="http://schemas.openxmlformats.org/officeDocument/2006/relationships" id="260" r:id="R5e92af61720d490f"/>
    <p:sldId xmlns:r="http://schemas.openxmlformats.org/officeDocument/2006/relationships" id="261" r:id="Rc1b96e872703484f"/>
    <p:sldId xmlns:r="http://schemas.openxmlformats.org/officeDocument/2006/relationships" id="262" r:id="R47274d274d5e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3b56bb4e74841" /><Relationship Type="http://schemas.openxmlformats.org/officeDocument/2006/relationships/slide" Target="/ppt/slides/slide1.xml" Id="R4203880f33334224" /><Relationship Type="http://schemas.openxmlformats.org/officeDocument/2006/relationships/slide" Target="/ppt/slides/slide2.xml" Id="R34933421c2824936" /><Relationship Type="http://schemas.openxmlformats.org/officeDocument/2006/relationships/slide" Target="/ppt/slides/slide3.xml" Id="R4310191545b34fce" /><Relationship Type="http://schemas.openxmlformats.org/officeDocument/2006/relationships/slide" Target="/ppt/slides/slide4.xml" Id="Rb2205df3e954465a" /><Relationship Type="http://schemas.openxmlformats.org/officeDocument/2006/relationships/slide" Target="/ppt/slides/slide5.xml" Id="R5e92af61720d490f" /><Relationship Type="http://schemas.openxmlformats.org/officeDocument/2006/relationships/slide" Target="/ppt/slides/slide6.xml" Id="Rc1b96e872703484f" /><Relationship Type="http://schemas.openxmlformats.org/officeDocument/2006/relationships/slide" Target="/ppt/slides/slide7.xml" Id="R47274d274d5e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3dc76a37e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75d03592f40c2" /><Relationship Type="http://schemas.openxmlformats.org/officeDocument/2006/relationships/theme" Target="/ppt/slideMasters/theme/theme1.xml" Id="Rd8a3efa9fd39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75d03592f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6c80bca81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76e01c82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b468d8545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60b071572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aff7bbe6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7ab11345547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3cae8598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FLEM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