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f6f721b9e854f7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8498412ade24f47"/>
  </p:sldMasterIdLst>
  <p:sldIdLst>
    <p:sldId xmlns:r="http://schemas.openxmlformats.org/officeDocument/2006/relationships" id="256" r:id="R687169a9fc1440f9"/>
    <p:sldId xmlns:r="http://schemas.openxmlformats.org/officeDocument/2006/relationships" id="257" r:id="R502d95c94545402f"/>
    <p:sldId xmlns:r="http://schemas.openxmlformats.org/officeDocument/2006/relationships" id="258" r:id="R45573811a2324b64"/>
    <p:sldId xmlns:r="http://schemas.openxmlformats.org/officeDocument/2006/relationships" id="259" r:id="R5ed000e5abff488f"/>
    <p:sldId xmlns:r="http://schemas.openxmlformats.org/officeDocument/2006/relationships" id="260" r:id="Rec32589987b84cd8"/>
    <p:sldId xmlns:r="http://schemas.openxmlformats.org/officeDocument/2006/relationships" id="261" r:id="R3fed5de6983b4db2"/>
    <p:sldId xmlns:r="http://schemas.openxmlformats.org/officeDocument/2006/relationships" id="262" r:id="Rffd39ae060324d8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8498412ade24f47" /><Relationship Type="http://schemas.openxmlformats.org/officeDocument/2006/relationships/slide" Target="/ppt/slides/slide1.xml" Id="R687169a9fc1440f9" /><Relationship Type="http://schemas.openxmlformats.org/officeDocument/2006/relationships/slide" Target="/ppt/slides/slide2.xml" Id="R502d95c94545402f" /><Relationship Type="http://schemas.openxmlformats.org/officeDocument/2006/relationships/slide" Target="/ppt/slides/slide3.xml" Id="R45573811a2324b64" /><Relationship Type="http://schemas.openxmlformats.org/officeDocument/2006/relationships/slide" Target="/ppt/slides/slide4.xml" Id="R5ed000e5abff488f" /><Relationship Type="http://schemas.openxmlformats.org/officeDocument/2006/relationships/slide" Target="/ppt/slides/slide5.xml" Id="Rec32589987b84cd8" /><Relationship Type="http://schemas.openxmlformats.org/officeDocument/2006/relationships/slide" Target="/ppt/slides/slide6.xml" Id="R3fed5de6983b4db2" /><Relationship Type="http://schemas.openxmlformats.org/officeDocument/2006/relationships/slide" Target="/ppt/slides/slide7.xml" Id="Rffd39ae060324d8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9ba36f6f1154fe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8047ff184d4bbc" /><Relationship Type="http://schemas.openxmlformats.org/officeDocument/2006/relationships/theme" Target="/ppt/slideMasters/theme/theme1.xml" Id="R563dec923497407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88047ff184d4bb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1c80198d624ef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470438216a48a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8f6bcaf73a468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f9200608b8471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7ee04e889347d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cb661f777a441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be35406c0545e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ØYVIND NILSEN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ØYVIND NILSEN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ØYVIND NILSEN AS ble etablert [år] og holder til i Kråkstad.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ØYVIND NILSEN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ØYVIND NILSEN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ØYVIND NILSEN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−39 462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124 171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3 239 664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7 739 564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ØYVIND NILSEN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NILSEN INGRID SMITH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NILSEN ØYVIND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ØYVIND NILSEN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Hesteskoen 13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1408 Kråkstad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999 668 607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ØYVIND NILSEN AS</a:t>
            </a:r>
          </a:p>
        </p:txBody>
      </p:sp>
    </p:spTree>
  </p:cSld>
  <p:clrMapOvr>
    <a:masterClrMapping xmlns:a="http://schemas.openxmlformats.org/drawingml/2006/main"/>
  </p:clrMapOvr>
</p:sld>
</file>